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7"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694" autoAdjust="0"/>
  </p:normalViewPr>
  <p:slideViewPr>
    <p:cSldViewPr snapToGrid="0" snapToObjects="1" showGuides="1">
      <p:cViewPr varScale="1">
        <p:scale>
          <a:sx n="21" d="100"/>
          <a:sy n="21" d="100"/>
        </p:scale>
        <p:origin x="2172" y="108"/>
      </p:cViewPr>
      <p:guideLst>
        <p:guide orient="horz" pos="3318"/>
        <p:guide orient="horz" pos="288"/>
        <p:guide orient="horz" pos="20160"/>
        <p:guide orient="horz"/>
        <p:guide pos="581"/>
        <p:guide pos="27069"/>
        <p:guide pos="2074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562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446073"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id="{B7B168FD-0A5A-5F40-9FCF-B40091915A23}"/>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CFEFF31D-6718-604F-8725-06546ED41CAF}"/>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id="{9ED69A3F-45FE-694E-BAB2-253229E2C5E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2759907C-C695-3245-9CDB-A23BD0939A57}"/>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8757AEA5-2F05-D545-BE0F-31E8287BC71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F8F0F4C9-9693-AD40-8CD2-77CBC1089DB8}"/>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50"/>
          </p:nvPr>
        </p:nvSpPr>
        <p:spPr>
          <a:xfrm>
            <a:off x="4058073" y="3383947"/>
            <a:ext cx="28377731" cy="1280160"/>
          </a:xfrm>
        </p:spPr>
        <p:txBody>
          <a:bodyPr>
            <a:normAutofit/>
          </a:bodyPr>
          <a:lstStyle/>
          <a:p>
            <a:r>
              <a:rPr lang="en-US" sz="6600" b="1" dirty="0"/>
              <a:t>4</a:t>
            </a:r>
            <a:r>
              <a:rPr lang="en-US" sz="6600" b="1" baseline="30000" dirty="0"/>
              <a:t>th</a:t>
            </a:r>
            <a:r>
              <a:rPr lang="en-US" sz="6600" b="1" dirty="0"/>
              <a:t> </a:t>
            </a:r>
            <a:r>
              <a:rPr lang="en-US" sz="6600" b="1" dirty="0" err="1"/>
              <a:t>iiScience</a:t>
            </a:r>
            <a:r>
              <a:rPr lang="en-US" sz="6600" b="1" dirty="0"/>
              <a:t> International Conference 2023</a:t>
            </a:r>
          </a:p>
        </p:txBody>
      </p:sp>
      <p:sp>
        <p:nvSpPr>
          <p:cNvPr id="17" name="Text Placeholder 16"/>
          <p:cNvSpPr>
            <a:spLocks noGrp="1"/>
          </p:cNvSpPr>
          <p:nvPr>
            <p:ph type="body" sz="quarter" idx="151"/>
          </p:nvPr>
        </p:nvSpPr>
        <p:spPr>
          <a:xfrm>
            <a:off x="4058073" y="2103787"/>
            <a:ext cx="28377731" cy="1280160"/>
          </a:xfrm>
        </p:spPr>
        <p:txBody>
          <a:bodyPr>
            <a:normAutofit lnSpcReduction="10000"/>
          </a:bodyPr>
          <a:lstStyle/>
          <a:p>
            <a:endParaRPr lang="en-US"/>
          </a:p>
        </p:txBody>
      </p:sp>
      <p:sp>
        <p:nvSpPr>
          <p:cNvPr id="18" name="Text Placeholder 17"/>
          <p:cNvSpPr>
            <a:spLocks noGrp="1"/>
          </p:cNvSpPr>
          <p:nvPr>
            <p:ph type="body" sz="quarter" idx="153"/>
          </p:nvPr>
        </p:nvSpPr>
        <p:spPr>
          <a:xfrm>
            <a:off x="4058073" y="465813"/>
            <a:ext cx="28376144" cy="1637973"/>
          </a:xfrm>
        </p:spPr>
        <p:txBody>
          <a:bodyPr>
            <a:normAutofit/>
          </a:bodyPr>
          <a:lstStyle/>
          <a:p>
            <a:endParaRPr lang="en-US" dirty="0"/>
          </a:p>
        </p:txBody>
      </p:sp>
      <p:pic>
        <p:nvPicPr>
          <p:cNvPr id="20" name="Picture 19" descr="A logo for a college&#10;&#10;Description automatically generated">
            <a:extLst>
              <a:ext uri="{FF2B5EF4-FFF2-40B4-BE49-F238E27FC236}">
                <a16:creationId xmlns:a16="http://schemas.microsoft.com/office/drawing/2014/main" id="{1D279E16-F756-CD49-D4D9-035ACD5D0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9002" y="574603"/>
            <a:ext cx="3973473" cy="4127783"/>
          </a:xfrm>
          <a:prstGeom prst="rect">
            <a:avLst/>
          </a:prstGeom>
        </p:spPr>
      </p:pic>
      <p:pic>
        <p:nvPicPr>
          <p:cNvPr id="22" name="Picture 21" descr="A black letter on a white background&#10;&#10;Description automatically generated">
            <a:extLst>
              <a:ext uri="{FF2B5EF4-FFF2-40B4-BE49-F238E27FC236}">
                <a16:creationId xmlns:a16="http://schemas.microsoft.com/office/drawing/2014/main" id="{53BFC34B-59D6-37C1-4EBA-372292C4A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81" y="1817847"/>
            <a:ext cx="3505200" cy="1066800"/>
          </a:xfrm>
          <a:prstGeom prst="rect">
            <a:avLst/>
          </a:prstGeom>
        </p:spPr>
      </p:pic>
      <p:pic>
        <p:nvPicPr>
          <p:cNvPr id="24" name="Picture 23" descr="A logo on a black background&#10;&#10;Description automatically generated">
            <a:extLst>
              <a:ext uri="{FF2B5EF4-FFF2-40B4-BE49-F238E27FC236}">
                <a16:creationId xmlns:a16="http://schemas.microsoft.com/office/drawing/2014/main" id="{E672824A-C796-4C3C-A8B3-4B19FE3D3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4062" y="974122"/>
            <a:ext cx="6280134" cy="3461599"/>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790</TotalTime>
  <Words>6</Words>
  <Application>Microsoft Office PowerPoint</Application>
  <PresentationFormat>Custom</PresentationFormat>
  <Paragraphs>2</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Syed Ali Haider</cp:lastModifiedBy>
  <cp:revision>61</cp:revision>
  <dcterms:created xsi:type="dcterms:W3CDTF">2012-02-03T19:11:35Z</dcterms:created>
  <dcterms:modified xsi:type="dcterms:W3CDTF">2024-02-26T15:22:12Z</dcterms:modified>
</cp:coreProperties>
</file>